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6"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9" d="100"/>
          <a:sy n="79"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FAABF85B-632C-4A54-AEBC-E55993791CF9}" type="datetimeFigureOut">
              <a:rPr lang="ar-IQ" smtClean="0"/>
              <a:t>11/08/1438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A0648EF-B438-43DE-9A00-D3098CCFD0BE}" type="slidenum">
              <a:rPr lang="ar-IQ" smtClean="0"/>
              <a:t>‹#›</a:t>
            </a:fld>
            <a:endParaRPr lang="ar-IQ"/>
          </a:p>
        </p:txBody>
      </p:sp>
    </p:spTree>
    <p:extLst>
      <p:ext uri="{BB962C8B-B14F-4D97-AF65-F5344CB8AC3E}">
        <p14:creationId xmlns:p14="http://schemas.microsoft.com/office/powerpoint/2010/main" val="3585574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AABF85B-632C-4A54-AEBC-E55993791CF9}" type="datetimeFigureOut">
              <a:rPr lang="ar-IQ" smtClean="0"/>
              <a:t>11/08/1438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A0648EF-B438-43DE-9A00-D3098CCFD0BE}" type="slidenum">
              <a:rPr lang="ar-IQ" smtClean="0"/>
              <a:t>‹#›</a:t>
            </a:fld>
            <a:endParaRPr lang="ar-IQ"/>
          </a:p>
        </p:txBody>
      </p:sp>
    </p:spTree>
    <p:extLst>
      <p:ext uri="{BB962C8B-B14F-4D97-AF65-F5344CB8AC3E}">
        <p14:creationId xmlns:p14="http://schemas.microsoft.com/office/powerpoint/2010/main" val="2684835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AABF85B-632C-4A54-AEBC-E55993791CF9}" type="datetimeFigureOut">
              <a:rPr lang="ar-IQ" smtClean="0"/>
              <a:t>11/08/1438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A0648EF-B438-43DE-9A00-D3098CCFD0BE}" type="slidenum">
              <a:rPr lang="ar-IQ" smtClean="0"/>
              <a:t>‹#›</a:t>
            </a:fld>
            <a:endParaRPr lang="ar-IQ"/>
          </a:p>
        </p:txBody>
      </p:sp>
    </p:spTree>
    <p:extLst>
      <p:ext uri="{BB962C8B-B14F-4D97-AF65-F5344CB8AC3E}">
        <p14:creationId xmlns:p14="http://schemas.microsoft.com/office/powerpoint/2010/main" val="128123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AABF85B-632C-4A54-AEBC-E55993791CF9}" type="datetimeFigureOut">
              <a:rPr lang="ar-IQ" smtClean="0"/>
              <a:t>11/08/1438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A0648EF-B438-43DE-9A00-D3098CCFD0BE}" type="slidenum">
              <a:rPr lang="ar-IQ" smtClean="0"/>
              <a:t>‹#›</a:t>
            </a:fld>
            <a:endParaRPr lang="ar-IQ"/>
          </a:p>
        </p:txBody>
      </p:sp>
    </p:spTree>
    <p:extLst>
      <p:ext uri="{BB962C8B-B14F-4D97-AF65-F5344CB8AC3E}">
        <p14:creationId xmlns:p14="http://schemas.microsoft.com/office/powerpoint/2010/main" val="268800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ABF85B-632C-4A54-AEBC-E55993791CF9}" type="datetimeFigureOut">
              <a:rPr lang="ar-IQ" smtClean="0"/>
              <a:t>11/08/1438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A0648EF-B438-43DE-9A00-D3098CCFD0BE}" type="slidenum">
              <a:rPr lang="ar-IQ" smtClean="0"/>
              <a:t>‹#›</a:t>
            </a:fld>
            <a:endParaRPr lang="ar-IQ"/>
          </a:p>
        </p:txBody>
      </p:sp>
    </p:spTree>
    <p:extLst>
      <p:ext uri="{BB962C8B-B14F-4D97-AF65-F5344CB8AC3E}">
        <p14:creationId xmlns:p14="http://schemas.microsoft.com/office/powerpoint/2010/main" val="172149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FAABF85B-632C-4A54-AEBC-E55993791CF9}" type="datetimeFigureOut">
              <a:rPr lang="ar-IQ" smtClean="0"/>
              <a:t>11/08/1438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A0648EF-B438-43DE-9A00-D3098CCFD0BE}" type="slidenum">
              <a:rPr lang="ar-IQ" smtClean="0"/>
              <a:t>‹#›</a:t>
            </a:fld>
            <a:endParaRPr lang="ar-IQ"/>
          </a:p>
        </p:txBody>
      </p:sp>
    </p:spTree>
    <p:extLst>
      <p:ext uri="{BB962C8B-B14F-4D97-AF65-F5344CB8AC3E}">
        <p14:creationId xmlns:p14="http://schemas.microsoft.com/office/powerpoint/2010/main" val="321590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FAABF85B-632C-4A54-AEBC-E55993791CF9}" type="datetimeFigureOut">
              <a:rPr lang="ar-IQ" smtClean="0"/>
              <a:t>11/08/1438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A0648EF-B438-43DE-9A00-D3098CCFD0BE}" type="slidenum">
              <a:rPr lang="ar-IQ" smtClean="0"/>
              <a:t>‹#›</a:t>
            </a:fld>
            <a:endParaRPr lang="ar-IQ"/>
          </a:p>
        </p:txBody>
      </p:sp>
    </p:spTree>
    <p:extLst>
      <p:ext uri="{BB962C8B-B14F-4D97-AF65-F5344CB8AC3E}">
        <p14:creationId xmlns:p14="http://schemas.microsoft.com/office/powerpoint/2010/main" val="1278554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FAABF85B-632C-4A54-AEBC-E55993791CF9}" type="datetimeFigureOut">
              <a:rPr lang="ar-IQ" smtClean="0"/>
              <a:t>11/08/1438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A0648EF-B438-43DE-9A00-D3098CCFD0BE}" type="slidenum">
              <a:rPr lang="ar-IQ" smtClean="0"/>
              <a:t>‹#›</a:t>
            </a:fld>
            <a:endParaRPr lang="ar-IQ"/>
          </a:p>
        </p:txBody>
      </p:sp>
    </p:spTree>
    <p:extLst>
      <p:ext uri="{BB962C8B-B14F-4D97-AF65-F5344CB8AC3E}">
        <p14:creationId xmlns:p14="http://schemas.microsoft.com/office/powerpoint/2010/main" val="1392699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ABF85B-632C-4A54-AEBC-E55993791CF9}" type="datetimeFigureOut">
              <a:rPr lang="ar-IQ" smtClean="0"/>
              <a:t>11/08/1438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A0648EF-B438-43DE-9A00-D3098CCFD0BE}" type="slidenum">
              <a:rPr lang="ar-IQ" smtClean="0"/>
              <a:t>‹#›</a:t>
            </a:fld>
            <a:endParaRPr lang="ar-IQ"/>
          </a:p>
        </p:txBody>
      </p:sp>
    </p:spTree>
    <p:extLst>
      <p:ext uri="{BB962C8B-B14F-4D97-AF65-F5344CB8AC3E}">
        <p14:creationId xmlns:p14="http://schemas.microsoft.com/office/powerpoint/2010/main" val="2385800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ABF85B-632C-4A54-AEBC-E55993791CF9}" type="datetimeFigureOut">
              <a:rPr lang="ar-IQ" smtClean="0"/>
              <a:t>11/08/1438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A0648EF-B438-43DE-9A00-D3098CCFD0BE}" type="slidenum">
              <a:rPr lang="ar-IQ" smtClean="0"/>
              <a:t>‹#›</a:t>
            </a:fld>
            <a:endParaRPr lang="ar-IQ"/>
          </a:p>
        </p:txBody>
      </p:sp>
    </p:spTree>
    <p:extLst>
      <p:ext uri="{BB962C8B-B14F-4D97-AF65-F5344CB8AC3E}">
        <p14:creationId xmlns:p14="http://schemas.microsoft.com/office/powerpoint/2010/main" val="2676343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ABF85B-632C-4A54-AEBC-E55993791CF9}" type="datetimeFigureOut">
              <a:rPr lang="ar-IQ" smtClean="0"/>
              <a:t>11/08/1438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A0648EF-B438-43DE-9A00-D3098CCFD0BE}" type="slidenum">
              <a:rPr lang="ar-IQ" smtClean="0"/>
              <a:t>‹#›</a:t>
            </a:fld>
            <a:endParaRPr lang="ar-IQ"/>
          </a:p>
        </p:txBody>
      </p:sp>
    </p:spTree>
    <p:extLst>
      <p:ext uri="{BB962C8B-B14F-4D97-AF65-F5344CB8AC3E}">
        <p14:creationId xmlns:p14="http://schemas.microsoft.com/office/powerpoint/2010/main" val="3959639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AABF85B-632C-4A54-AEBC-E55993791CF9}" type="datetimeFigureOut">
              <a:rPr lang="ar-IQ" smtClean="0"/>
              <a:t>11/08/1438</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A0648EF-B438-43DE-9A00-D3098CCFD0BE}" type="slidenum">
              <a:rPr lang="ar-IQ" smtClean="0"/>
              <a:t>‹#›</a:t>
            </a:fld>
            <a:endParaRPr lang="ar-IQ"/>
          </a:p>
        </p:txBody>
      </p:sp>
    </p:spTree>
    <p:extLst>
      <p:ext uri="{BB962C8B-B14F-4D97-AF65-F5344CB8AC3E}">
        <p14:creationId xmlns:p14="http://schemas.microsoft.com/office/powerpoint/2010/main" val="2302314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70" name="Picture 6" descr="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9512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62470"/>
                                        </p:tgtEl>
                                        <p:attrNameLst>
                                          <p:attrName>style.visibility</p:attrName>
                                        </p:attrNameLst>
                                      </p:cBhvr>
                                      <p:to>
                                        <p:strVal val="visible"/>
                                      </p:to>
                                    </p:set>
                                    <p:animEffect transition="in" filter="wedge">
                                      <p:cBhvr>
                                        <p:cTn id="7" dur="2000"/>
                                        <p:tgtEl>
                                          <p:spTgt spid="624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الالات المركبة</a:t>
            </a:r>
            <a:endParaRPr lang="ar-IQ" dirty="0"/>
          </a:p>
        </p:txBody>
      </p:sp>
      <p:sp>
        <p:nvSpPr>
          <p:cNvPr id="4" name="TextBox 3"/>
          <p:cNvSpPr txBox="1"/>
          <p:nvPr/>
        </p:nvSpPr>
        <p:spPr>
          <a:xfrm>
            <a:off x="611560" y="1628800"/>
            <a:ext cx="7992888" cy="646331"/>
          </a:xfrm>
          <a:prstGeom prst="rect">
            <a:avLst/>
          </a:prstGeom>
          <a:noFill/>
        </p:spPr>
        <p:txBody>
          <a:bodyPr wrap="square" rtlCol="1">
            <a:spAutoFit/>
          </a:bodyPr>
          <a:lstStyle/>
          <a:p>
            <a:r>
              <a:rPr lang="ar-IQ" dirty="0" smtClean="0"/>
              <a:t>هي مجموعة من الالات المتسلسلة في الترتيب والتي تبتدا من معدات تحضير التربة الاولية ثم معدات تحضير التربة الثانوية ثم معدات التسوية والتخطيط ثم الات الزراعة  والري والمكافحة </a:t>
            </a:r>
            <a:endParaRPr lang="ar-IQ" dirty="0"/>
          </a:p>
        </p:txBody>
      </p:sp>
    </p:spTree>
    <p:extLst>
      <p:ext uri="{BB962C8B-B14F-4D97-AF65-F5344CB8AC3E}">
        <p14:creationId xmlns:p14="http://schemas.microsoft.com/office/powerpoint/2010/main" val="1891901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620688"/>
            <a:ext cx="7776864" cy="369332"/>
          </a:xfrm>
          <a:prstGeom prst="rect">
            <a:avLst/>
          </a:prstGeom>
          <a:noFill/>
        </p:spPr>
        <p:txBody>
          <a:bodyPr wrap="square" rtlCol="1">
            <a:spAutoFit/>
          </a:bodyPr>
          <a:lstStyle/>
          <a:p>
            <a:r>
              <a:rPr lang="ar-IQ" dirty="0" smtClean="0"/>
              <a:t>ان من اهم ما تمتاز بة الالات ذات التجميع الميكني ( المركبة) هو</a:t>
            </a:r>
            <a:endParaRPr lang="ar-IQ" dirty="0"/>
          </a:p>
        </p:txBody>
      </p:sp>
      <p:sp>
        <p:nvSpPr>
          <p:cNvPr id="5" name="TextBox 4"/>
          <p:cNvSpPr txBox="1"/>
          <p:nvPr/>
        </p:nvSpPr>
        <p:spPr>
          <a:xfrm>
            <a:off x="683568" y="1187460"/>
            <a:ext cx="7776864" cy="646331"/>
          </a:xfrm>
          <a:prstGeom prst="rect">
            <a:avLst/>
          </a:prstGeom>
          <a:noFill/>
        </p:spPr>
        <p:txBody>
          <a:bodyPr wrap="square" rtlCol="1">
            <a:spAutoFit/>
          </a:bodyPr>
          <a:lstStyle/>
          <a:p>
            <a:r>
              <a:rPr lang="ar-IQ" dirty="0" smtClean="0"/>
              <a:t>تقليل الوقت اللازم لاجراء العمليات الزراعية اللازمة خصوصا عند عدم توفر الوقت الكافي لاجراء عملية الزراعة مع وجود او توفر التربة بمحتوى رطوبي مثالي تقريبا</a:t>
            </a:r>
            <a:endParaRPr lang="ar-IQ" dirty="0"/>
          </a:p>
        </p:txBody>
      </p:sp>
      <p:sp>
        <p:nvSpPr>
          <p:cNvPr id="6" name="TextBox 5"/>
          <p:cNvSpPr txBox="1"/>
          <p:nvPr/>
        </p:nvSpPr>
        <p:spPr>
          <a:xfrm>
            <a:off x="683568" y="1990581"/>
            <a:ext cx="7776864" cy="923330"/>
          </a:xfrm>
          <a:prstGeom prst="rect">
            <a:avLst/>
          </a:prstGeom>
          <a:noFill/>
        </p:spPr>
        <p:txBody>
          <a:bodyPr wrap="square" rtlCol="1">
            <a:spAutoFit/>
          </a:bodyPr>
          <a:lstStyle/>
          <a:p>
            <a:r>
              <a:rPr lang="ar-IQ" dirty="0" smtClean="0"/>
              <a:t>تقليل من خاصية كبس التربة الناتج من زيادة الوزن المسط على التربة نتيجة وزن الساحبة والالات الزراعية والناتجة من المرور المتكرر عللى التربة ابتدا من عملية الحراثة مرورا بالتنعيم والتسوية وتقسيم الحقل والزراعة وخدمة المحصول وانتهاءا بعملية الحصاد</a:t>
            </a:r>
            <a:endParaRPr lang="ar-IQ" dirty="0"/>
          </a:p>
        </p:txBody>
      </p:sp>
      <p:sp>
        <p:nvSpPr>
          <p:cNvPr id="7" name="TextBox 6"/>
          <p:cNvSpPr txBox="1"/>
          <p:nvPr/>
        </p:nvSpPr>
        <p:spPr>
          <a:xfrm>
            <a:off x="683568" y="3009726"/>
            <a:ext cx="7776864" cy="369332"/>
          </a:xfrm>
          <a:prstGeom prst="rect">
            <a:avLst/>
          </a:prstGeom>
          <a:noFill/>
        </p:spPr>
        <p:txBody>
          <a:bodyPr wrap="square" rtlCol="1">
            <a:spAutoFit/>
          </a:bodyPr>
          <a:lstStyle/>
          <a:p>
            <a:r>
              <a:rPr lang="ar-IQ" dirty="0" smtClean="0"/>
              <a:t>تقليل من صرفيات الوقود اللازمة لاجراء العمليات الزراعية اللازمة</a:t>
            </a:r>
            <a:endParaRPr lang="ar-IQ" dirty="0"/>
          </a:p>
        </p:txBody>
      </p:sp>
      <p:sp>
        <p:nvSpPr>
          <p:cNvPr id="8" name="TextBox 7"/>
          <p:cNvSpPr txBox="1"/>
          <p:nvPr/>
        </p:nvSpPr>
        <p:spPr>
          <a:xfrm>
            <a:off x="611560" y="3491716"/>
            <a:ext cx="7776864" cy="369332"/>
          </a:xfrm>
          <a:prstGeom prst="rect">
            <a:avLst/>
          </a:prstGeom>
          <a:noFill/>
        </p:spPr>
        <p:txBody>
          <a:bodyPr wrap="square" rtlCol="1">
            <a:spAutoFit/>
          </a:bodyPr>
          <a:lstStyle/>
          <a:p>
            <a:r>
              <a:rPr lang="ar-IQ" dirty="0" smtClean="0"/>
              <a:t>تقليل من النفقات اللازمة لاجراء العمليات الزراعية </a:t>
            </a:r>
            <a:endParaRPr lang="ar-IQ" dirty="0"/>
          </a:p>
        </p:txBody>
      </p:sp>
    </p:spTree>
    <p:extLst>
      <p:ext uri="{BB962C8B-B14F-4D97-AF65-F5344CB8AC3E}">
        <p14:creationId xmlns:p14="http://schemas.microsoft.com/office/powerpoint/2010/main" val="1906605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123</Words>
  <Application>Microsoft Office PowerPoint</Application>
  <PresentationFormat>On-screen Show (4:3)</PresentationFormat>
  <Paragraphs>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الالات المركبة</vt:lpstr>
      <vt:lpstr>PowerPoint Presentation</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majid</dc:creator>
  <cp:lastModifiedBy>majid</cp:lastModifiedBy>
  <cp:revision>4</cp:revision>
  <dcterms:created xsi:type="dcterms:W3CDTF">2017-05-07T18:44:27Z</dcterms:created>
  <dcterms:modified xsi:type="dcterms:W3CDTF">2017-05-07T19:42:54Z</dcterms:modified>
</cp:coreProperties>
</file>